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50" r:id="rId2"/>
  </p:sldIdLst>
  <p:sldSz cx="9144000" cy="6858000" type="screen4x3"/>
  <p:notesSz cx="6669088" cy="9928225"/>
  <p:defaultTextStyle>
    <a:defPPr>
      <a:defRPr lang="de-DE"/>
    </a:defPPr>
    <a:lvl1pPr marL="0" algn="l" defTabSz="914400" rtl="0" eaLnBrk="1" latinLnBrk="0" hangingPunct="1">
      <a:defRPr lang="de-DE" sz="1800" kern="1200">
        <a:solidFill>
          <a:schemeClr val="tx1"/>
        </a:solidFill>
        <a:latin typeface="Arial"/>
        <a:ea typeface="+mn-ea"/>
        <a:cs typeface="+mn-cs"/>
      </a:defRPr>
    </a:lvl1pPr>
    <a:lvl2pPr marL="457200" algn="l" defTabSz="914400" rtl="0" eaLnBrk="1" latinLnBrk="0" hangingPunct="1">
      <a:buClr>
        <a:srgbClr val="FDB913"/>
      </a:buClr>
      <a:buSzPct val="100000"/>
      <a:buFont typeface="wingdings"/>
      <a:buChar char=""/>
      <a:defRPr lang="de-DE" sz="1800" kern="1200">
        <a:solidFill>
          <a:schemeClr val="tx1"/>
        </a:solidFill>
        <a:latin typeface="Arial"/>
        <a:ea typeface="+mn-ea"/>
        <a:cs typeface="+mn-cs"/>
      </a:defRPr>
    </a:lvl2pPr>
    <a:lvl3pPr marL="914400" algn="l" defTabSz="914400" rtl="0" eaLnBrk="1" latinLnBrk="0" hangingPunct="1">
      <a:buClr>
        <a:srgbClr val="666666"/>
      </a:buClr>
      <a:buSzPct val="80000"/>
      <a:buFont typeface="Wingdings"/>
      <a:buChar char="n"/>
      <a:defRPr lang="de-DE" sz="1400" kern="1200">
        <a:solidFill>
          <a:schemeClr val="tx1"/>
        </a:solidFill>
        <a:latin typeface="Arial"/>
        <a:ea typeface="+mn-ea"/>
        <a:cs typeface="+mn-cs"/>
      </a:defRPr>
    </a:lvl3pPr>
    <a:lvl4pPr marL="1371600" algn="l" defTabSz="914400" rtl="0" eaLnBrk="1" latinLnBrk="0" hangingPunct="1">
      <a:buClr>
        <a:srgbClr val="666666"/>
      </a:buClr>
      <a:buSzPct val="80000"/>
      <a:buFont typeface="Arial"/>
      <a:buChar char=""/>
      <a:defRPr lang="de-DE"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defTabSz="914400" rtl="0" eaLnBrk="1" latinLnBrk="0" hangingPunct="1">
      <a:buClr>
        <a:srgbClr val="666666"/>
      </a:buClr>
      <a:buSzPct val="80000"/>
      <a:buFont typeface="Arial"/>
      <a:buChar char=""/>
      <a:defRPr lang="de-DE" sz="10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bin Lawson" initials="R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83"/>
    <a:srgbClr val="FF0000"/>
    <a:srgbClr val="666666"/>
    <a:srgbClr val="2B3F7B"/>
    <a:srgbClr val="9C277B"/>
    <a:srgbClr val="D4652D"/>
    <a:srgbClr val="9E3039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218" autoAdjust="0"/>
    <p:restoredTop sz="94624" autoAdjust="0"/>
  </p:normalViewPr>
  <p:slideViewPr>
    <p:cSldViewPr snapToGrid="0" showGuides="1">
      <p:cViewPr varScale="1">
        <p:scale>
          <a:sx n="86" d="100"/>
          <a:sy n="86" d="100"/>
        </p:scale>
        <p:origin x="-2160" y="-84"/>
      </p:cViewPr>
      <p:guideLst>
        <p:guide orient="horz" pos="4090"/>
        <p:guide orient="horz" pos="137"/>
        <p:guide orient="horz" pos="3975"/>
        <p:guide orient="horz" pos="1023"/>
        <p:guide orient="horz" pos="1378"/>
        <p:guide orient="horz" pos="3697"/>
        <p:guide orient="horz" pos="2983"/>
        <p:guide orient="horz" pos="260"/>
        <p:guide pos="5556"/>
        <p:guide pos="206"/>
        <p:guide pos="1973"/>
        <p:guide pos="2136"/>
        <p:guide pos="3819"/>
        <p:guide pos="1290"/>
        <p:guide pos="4112"/>
        <p:guide pos="151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>
        <p:scale>
          <a:sx n="66" d="100"/>
          <a:sy n="66" d="100"/>
        </p:scale>
        <p:origin x="-2292" y="-41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889575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47855BD9-AF71-426C-9B9B-B0E52B88852E}" type="slidenum">
              <a:rPr lang="de-DE" sz="1000" smtClean="0"/>
              <a:pPr algn="ctr"/>
              <a:t>‹#›</a:t>
            </a:fld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390114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423863"/>
            <a:ext cx="5818188" cy="4364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29924" y="5109726"/>
            <a:ext cx="5209240" cy="42771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876044" y="9680022"/>
            <a:ext cx="917001" cy="2229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/>
            </a:lvl1pPr>
          </a:lstStyle>
          <a:p>
            <a:fld id="{7D8C2C35-2B8A-446E-BEC0-FD36716C29AC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7006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0000" indent="-180000" algn="l" defTabSz="914400" rtl="0" eaLnBrk="1" latinLnBrk="0" hangingPunct="1">
      <a:buClr>
        <a:schemeClr val="accent1"/>
      </a:buClr>
      <a:buSzPct val="100000"/>
      <a:buFont typeface="Wingdings" pitchFamily="2" charset="2"/>
      <a:buChar char="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449263" indent="-182563" algn="l" defTabSz="914400" rtl="0" eaLnBrk="1" latinLnBrk="0" hangingPunct="1">
      <a:buClr>
        <a:schemeClr val="accent2"/>
      </a:buClr>
      <a:buSzPct val="80000"/>
      <a:buFont typeface="Symbol" pitchFamily="18" charset="2"/>
      <a:buChar char="-"/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566738" indent="-133350" algn="l" defTabSz="914400" rtl="0" eaLnBrk="1" latinLnBrk="0" hangingPunct="1">
      <a:buClr>
        <a:schemeClr val="accent2"/>
      </a:buClr>
      <a:buFont typeface="Arial" pitchFamily="34" charset="0"/>
      <a:buChar char="–"/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ferenc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3" name="Picture 2" descr="SAP_grad_R_pref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5854700"/>
            <a:ext cx="916953" cy="454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24000" y="324000"/>
            <a:ext cx="8496000" cy="756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noProof="0" dirty="0" smtClean="0"/>
              <a:t>Insert page title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24000" y="1690687"/>
            <a:ext cx="8496000" cy="43910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 smtClean="0"/>
              <a:t>First level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33" name="Rectangle 32"/>
          <p:cNvSpPr/>
          <p:nvPr/>
        </p:nvSpPr>
        <p:spPr bwMode="gray">
          <a:xfrm>
            <a:off x="324000" y="0"/>
            <a:ext cx="8496000" cy="16200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lIns="90000" tIns="72000" rIns="90000" bIns="72000" rtlCol="0" anchor="ctr"/>
          <a:lstStyle/>
          <a:p>
            <a:pPr marR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0AB00"/>
              </a:buClr>
              <a:buSzPct val="80000"/>
              <a:tabLst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24000" y="1231200"/>
            <a:ext cx="84963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 bwMode="gray">
          <a:xfrm>
            <a:off x="324000" y="6535738"/>
            <a:ext cx="8496000" cy="324000"/>
          </a:xfrm>
          <a:prstGeom prst="rect">
            <a:avLst/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</p:spPr>
        <p:txBody>
          <a:bodyPr lIns="90000" tIns="72000" rIns="90000" bIns="72000" rtlCol="0" anchor="ctr"/>
          <a:lstStyle/>
          <a:p>
            <a:pPr marR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0AB00"/>
              </a:buClr>
              <a:buSzPct val="80000"/>
              <a:tabLst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 bwMode="gray">
          <a:xfrm>
            <a:off x="324000" y="6636183"/>
            <a:ext cx="1762268" cy="123111"/>
          </a:xfrm>
          <a:prstGeom prst="rect">
            <a:avLst/>
          </a:prstGeom>
          <a:noFill/>
        </p:spPr>
        <p:txBody>
          <a:bodyPr wrap="none" lIns="72000" tIns="0" rIns="0" bIns="0" rtlCol="0">
            <a:spAutoFit/>
          </a:bodyPr>
          <a:lstStyle/>
          <a:p>
            <a:pPr marL="133350" indent="-133350" algn="l">
              <a:buClr>
                <a:schemeClr val="bg1"/>
              </a:buClr>
              <a:buFont typeface="Arial" pitchFamily="34" charset="0"/>
              <a:buChar char="©"/>
              <a:tabLst/>
            </a:pPr>
            <a:r>
              <a:rPr lang="en-US" sz="800" noProof="0" dirty="0" smtClean="0">
                <a:solidFill>
                  <a:schemeClr val="bg1"/>
                </a:solidFill>
              </a:rPr>
              <a:t>2012 SAP AG.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620"/>
        </a:spcBef>
        <a:buClr>
          <a:schemeClr val="accent1"/>
        </a:buClr>
        <a:buSzPct val="80000"/>
        <a:buFontTx/>
        <a:buNone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500"/>
        </a:spcBef>
        <a:buClr>
          <a:schemeClr val="accent1"/>
        </a:buClr>
        <a:buSzPct val="80000"/>
        <a:buFont typeface="Wingdings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69875" indent="-180975" algn="l" defTabSz="914400" rtl="0" eaLnBrk="1" latinLnBrk="0" hangingPunct="1">
        <a:spcBef>
          <a:spcPts val="420"/>
        </a:spcBef>
        <a:buClr>
          <a:schemeClr val="accent1"/>
        </a:buClr>
        <a:buSzPct val="100000"/>
        <a:buFont typeface="Wingdings" pitchFamily="2" charset="2"/>
        <a:buChar char="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447675" indent="-177800" algn="l" defTabSz="914400" rtl="0" eaLnBrk="1" latinLnBrk="0" hangingPunct="1">
        <a:spcBef>
          <a:spcPts val="420"/>
        </a:spcBef>
        <a:buClr>
          <a:schemeClr val="accent2"/>
        </a:buClr>
        <a:buSzPct val="10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63" indent="-179388" algn="l" defTabSz="914400" rtl="0" eaLnBrk="1" latinLnBrk="0" hangingPunct="1">
        <a:spcBef>
          <a:spcPts val="252"/>
        </a:spcBef>
        <a:buClr>
          <a:schemeClr val="accent2"/>
        </a:buClr>
        <a:buSzPct val="100000"/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r="12592"/>
          <a:stretch/>
        </p:blipFill>
        <p:spPr bwMode="auto">
          <a:xfrm>
            <a:off x="0" y="0"/>
            <a:ext cx="9143999" cy="686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er_Reference_Slide_Template[1]">
  <a:themeElements>
    <a:clrScheme name="SAP_Colors2011_1.1">
      <a:dk1>
        <a:srgbClr val="000000"/>
      </a:dk1>
      <a:lt1>
        <a:srgbClr val="FFFFFF"/>
      </a:lt1>
      <a:dk2>
        <a:srgbClr val="0076CB"/>
      </a:dk2>
      <a:lt2>
        <a:srgbClr val="CCCCCC"/>
      </a:lt2>
      <a:accent1>
        <a:srgbClr val="F0AB00"/>
      </a:accent1>
      <a:accent2>
        <a:srgbClr val="666666"/>
      </a:accent2>
      <a:accent3>
        <a:srgbClr val="0076CB"/>
      </a:accent3>
      <a:accent4>
        <a:srgbClr val="4FB81C"/>
      </a:accent4>
      <a:accent5>
        <a:srgbClr val="E35500"/>
      </a:accent5>
      <a:accent6>
        <a:srgbClr val="760A85"/>
      </a:accent6>
      <a:hlink>
        <a:srgbClr val="666666"/>
      </a:hlink>
      <a:folHlink>
        <a:srgbClr val="CCCCCC"/>
      </a:folHlink>
    </a:clrScheme>
    <a:fontScheme name="SAP_Fonts20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1"/>
        </a:solidFill>
        <a:ln w="6350" algn="ctr">
          <a:noFill/>
          <a:miter lim="800000"/>
          <a:headEnd/>
          <a:tailEnd/>
        </a:ln>
      </a:spPr>
      <a:bodyPr lIns="90000" tIns="72000" rIns="90000" bIns="72000" rtlCol="0" anchor="ctr"/>
      <a:lstStyle>
        <a:defPPr marR="0" algn="ctr" defTabSz="91440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rgbClr val="F0AB00"/>
          </a:buClr>
          <a:buSzPct val="80000"/>
          <a:tabLst/>
          <a:defRPr kumimoji="0" b="0" i="0" u="none" strike="noStrike" kern="0" cap="none" spc="0" normalizeH="0" baseline="0" noProof="0" dirty="0" smtClean="0">
            <a:ln>
              <a:noFill/>
            </a:ln>
            <a:effectLst/>
            <a:uLnTx/>
            <a:uFillTx/>
            <a:ea typeface="Arial Unicode MS" pitchFamily="34" charset="-128"/>
            <a:cs typeface="Arial Unicode MS" pitchFamily="34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fontAlgn="base">
          <a:spcBef>
            <a:spcPct val="50000"/>
          </a:spcBef>
          <a:spcAft>
            <a:spcPct val="0"/>
          </a:spcAft>
          <a:buClr>
            <a:srgbClr val="F0AB00"/>
          </a:buClr>
          <a:buSzPct val="80000"/>
          <a:defRPr sz="1800" kern="0" dirty="0" smtClean="0">
            <a:ea typeface="Arial Unicode MS" pitchFamily="34" charset="-128"/>
            <a:cs typeface="Arial Unicode MS" pitchFamily="34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SAP_Colors2011">
      <a:dk1>
        <a:srgbClr val="000000"/>
      </a:dk1>
      <a:lt1>
        <a:srgbClr val="FFFFFF"/>
      </a:lt1>
      <a:dk2>
        <a:srgbClr val="00AFE3"/>
      </a:dk2>
      <a:lt2>
        <a:srgbClr val="CCCCCC"/>
      </a:lt2>
      <a:accent1>
        <a:srgbClr val="FDB913"/>
      </a:accent1>
      <a:accent2>
        <a:srgbClr val="626366"/>
      </a:accent2>
      <a:accent3>
        <a:srgbClr val="0082C9"/>
      </a:accent3>
      <a:accent4>
        <a:srgbClr val="4BBE44"/>
      </a:accent4>
      <a:accent5>
        <a:srgbClr val="B1D249"/>
      </a:accent5>
      <a:accent6>
        <a:srgbClr val="80298F"/>
      </a:accent6>
      <a:hlink>
        <a:srgbClr val="04357B"/>
      </a:hlink>
      <a:folHlink>
        <a:srgbClr val="999999"/>
      </a:folHlink>
    </a:clrScheme>
    <a:fontScheme name="SAP_Fonts20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AP_Colors2011">
      <a:dk1>
        <a:srgbClr val="000000"/>
      </a:dk1>
      <a:lt1>
        <a:srgbClr val="FFFFFF"/>
      </a:lt1>
      <a:dk2>
        <a:srgbClr val="00AFE3"/>
      </a:dk2>
      <a:lt2>
        <a:srgbClr val="CCCCCC"/>
      </a:lt2>
      <a:accent1>
        <a:srgbClr val="FDB913"/>
      </a:accent1>
      <a:accent2>
        <a:srgbClr val="626366"/>
      </a:accent2>
      <a:accent3>
        <a:srgbClr val="0082C9"/>
      </a:accent3>
      <a:accent4>
        <a:srgbClr val="4BBE44"/>
      </a:accent4>
      <a:accent5>
        <a:srgbClr val="B1D249"/>
      </a:accent5>
      <a:accent6>
        <a:srgbClr val="80298F"/>
      </a:accent6>
      <a:hlink>
        <a:srgbClr val="04357B"/>
      </a:hlink>
      <a:folHlink>
        <a:srgbClr val="999999"/>
      </a:folHlink>
    </a:clrScheme>
    <a:fontScheme name="SAP_Fonts20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Customer_Reference_Slide_Template[1]</Template>
  <TotalTime>69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Customer_Reference_Slide_Template[1]</vt:lpstr>
      <vt:lpstr>PowerPoint Presentation</vt:lpstr>
    </vt:vector>
  </TitlesOfParts>
  <Company>SAP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 requirements when creating a reference slide with Microsoft Office PowerPoint</dc:title>
  <dc:creator>c5089086</dc:creator>
  <cp:lastModifiedBy>c5121855</cp:lastModifiedBy>
  <cp:revision>16</cp:revision>
  <dcterms:created xsi:type="dcterms:W3CDTF">2012-02-19T20:26:16Z</dcterms:created>
  <dcterms:modified xsi:type="dcterms:W3CDTF">2012-05-14T16:58:38Z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1774655904</vt:i4>
  </property>
  <property fmtid="{D5CDD505-2E9C-101B-9397-08002B2CF9AE}" pid="4" name="_EmailSubject">
    <vt:lpwstr>Thank you for participating in the SAP-Ruchi Soya  BTS – published files attached</vt:lpwstr>
  </property>
  <property fmtid="{D5CDD505-2E9C-101B-9397-08002B2CF9AE}" pid="5" name="_AuthorEmail">
    <vt:lpwstr>barbara.warwick@sap.com</vt:lpwstr>
  </property>
  <property fmtid="{D5CDD505-2E9C-101B-9397-08002B2CF9AE}" pid="6" name="_AuthorEmailDisplayName">
    <vt:lpwstr>Warwick, Barbara (external)</vt:lpwstr>
  </property>
  <property fmtid="{D5CDD505-2E9C-101B-9397-08002B2CF9AE}" pid="7" name="_PreviousAdHocReviewCycleID">
    <vt:i4>-1308079742</vt:i4>
  </property>
</Properties>
</file>